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258" r:id="rId24"/>
    <p:sldId id="259" r:id="rId25"/>
    <p:sldId id="260" r:id="rId26"/>
    <p:sldId id="261" r:id="rId27"/>
    <p:sldId id="265" r:id="rId28"/>
    <p:sldId id="264" r:id="rId29"/>
    <p:sldId id="262" r:id="rId30"/>
    <p:sldId id="266" r:id="rId31"/>
    <p:sldId id="267" r:id="rId32"/>
    <p:sldId id="334" r:id="rId33"/>
    <p:sldId id="271" r:id="rId34"/>
    <p:sldId id="270" r:id="rId35"/>
    <p:sldId id="342" r:id="rId36"/>
    <p:sldId id="299" r:id="rId37"/>
    <p:sldId id="300" r:id="rId38"/>
    <p:sldId id="301" r:id="rId39"/>
    <p:sldId id="302" r:id="rId40"/>
    <p:sldId id="303" r:id="rId41"/>
    <p:sldId id="305" r:id="rId42"/>
    <p:sldId id="309" r:id="rId43"/>
    <p:sldId id="310" r:id="rId44"/>
    <p:sldId id="312" r:id="rId45"/>
    <p:sldId id="311" r:id="rId46"/>
    <p:sldId id="343" r:id="rId47"/>
    <p:sldId id="324" r:id="rId48"/>
    <p:sldId id="314" r:id="rId49"/>
    <p:sldId id="315" r:id="rId50"/>
    <p:sldId id="346" r:id="rId51"/>
    <p:sldId id="317" r:id="rId52"/>
    <p:sldId id="326" r:id="rId53"/>
    <p:sldId id="332" r:id="rId54"/>
    <p:sldId id="321" r:id="rId55"/>
    <p:sldId id="322" r:id="rId56"/>
    <p:sldId id="328" r:id="rId57"/>
    <p:sldId id="331" r:id="rId58"/>
    <p:sldId id="274" r:id="rId59"/>
    <p:sldId id="277" r:id="rId60"/>
    <p:sldId id="284" r:id="rId61"/>
    <p:sldId id="283" r:id="rId62"/>
    <p:sldId id="282" r:id="rId63"/>
    <p:sldId id="281" r:id="rId64"/>
    <p:sldId id="280" r:id="rId65"/>
    <p:sldId id="279" r:id="rId66"/>
    <p:sldId id="278" r:id="rId67"/>
    <p:sldId id="289" r:id="rId68"/>
    <p:sldId id="286" r:id="rId69"/>
    <p:sldId id="320" r:id="rId70"/>
    <p:sldId id="269" r:id="rId71"/>
    <p:sldId id="272" r:id="rId72"/>
    <p:sldId id="304" r:id="rId73"/>
    <p:sldId id="306" r:id="rId74"/>
    <p:sldId id="307" r:id="rId75"/>
    <p:sldId id="308" r:id="rId76"/>
    <p:sldId id="313" r:id="rId77"/>
    <p:sldId id="323" r:id="rId78"/>
    <p:sldId id="325" r:id="rId79"/>
    <p:sldId id="329" r:id="rId80"/>
    <p:sldId id="344" r:id="rId81"/>
    <p:sldId id="316" r:id="rId82"/>
    <p:sldId id="318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  <a:srgbClr val="FB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6291"/>
  </p:normalViewPr>
  <p:slideViewPr>
    <p:cSldViewPr snapToGrid="0" snapToObjects="1">
      <p:cViewPr>
        <p:scale>
          <a:sx n="117" d="100"/>
          <a:sy n="11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2.png"/><Relationship Id="rId7" Type="http://schemas.openxmlformats.org/officeDocument/2006/relationships/image" Target="../media/image6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49.png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7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24.png"/><Relationship Id="rId3" Type="http://schemas.openxmlformats.org/officeDocument/2006/relationships/image" Target="../media/image39.png"/><Relationship Id="rId7" Type="http://schemas.openxmlformats.org/officeDocument/2006/relationships/image" Target="../media/image155.png"/><Relationship Id="rId12" Type="http://schemas.openxmlformats.org/officeDocument/2006/relationships/image" Target="../media/image12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40.png"/><Relationship Id="rId9" Type="http://schemas.openxmlformats.org/officeDocument/2006/relationships/image" Target="../media/image157.png"/><Relationship Id="rId1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6.png"/><Relationship Id="rId7" Type="http://schemas.openxmlformats.org/officeDocument/2006/relationships/image" Target="../media/image17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85.png"/><Relationship Id="rId4" Type="http://schemas.openxmlformats.org/officeDocument/2006/relationships/image" Target="../media/image1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51FD87-2870-DD45-A453-6DA047E318E9}"/>
              </a:ext>
            </a:extLst>
          </p:cNvPr>
          <p:cNvSpPr txBox="1"/>
          <p:nvPr/>
        </p:nvSpPr>
        <p:spPr>
          <a:xfrm>
            <a:off x="8034978" y="2555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D400-0D5F-7F4F-8079-F844A31D98D3}"/>
              </a:ext>
            </a:extLst>
          </p:cNvPr>
          <p:cNvSpPr txBox="1"/>
          <p:nvPr/>
        </p:nvSpPr>
        <p:spPr>
          <a:xfrm>
            <a:off x="8673054" y="30763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504BC-8193-B641-91F3-61B6C2FCEA28}"/>
              </a:ext>
            </a:extLst>
          </p:cNvPr>
          <p:cNvSpPr txBox="1"/>
          <p:nvPr/>
        </p:nvSpPr>
        <p:spPr>
          <a:xfrm>
            <a:off x="9575693" y="3746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r>
              <a:rPr lang="fr-FR" dirty="0"/>
              <a:t>+ poids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BCFA30-3CCC-0B4D-AD0D-7C2977CFA03E}"/>
              </a:ext>
            </a:extLst>
          </p:cNvPr>
          <p:cNvCxnSpPr>
            <a:cxnSpLocks/>
          </p:cNvCxnSpPr>
          <p:nvPr/>
        </p:nvCxnSpPr>
        <p:spPr>
          <a:xfrm>
            <a:off x="490579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E27103-F3CF-8B41-8FB7-2357F2D7159E}"/>
              </a:ext>
            </a:extLst>
          </p:cNvPr>
          <p:cNvSpPr txBox="1"/>
          <p:nvPr/>
        </p:nvSpPr>
        <p:spPr>
          <a:xfrm>
            <a:off x="4946779" y="4468577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pic BAO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369332"/>
              </a:xfrm>
              <a:prstGeom prst="rect">
                <a:avLst/>
              </a:prstGeom>
              <a:blipFill>
                <a:blip r:embed="rId4"/>
                <a:stretch>
                  <a:fillRect l="-208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=−2.32 ±1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  <a:r>
                  <a:rPr lang="fr-FR" sz="2000" dirty="0">
                    <a:sym typeface="Wingdings" pitchFamily="2" charset="2"/>
                  </a:rPr>
                  <a:t>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BD52-597C-0249-8D31-5D75C04BB649}"/>
              </a:ext>
            </a:extLst>
          </p:cNvPr>
          <p:cNvSpPr txBox="1"/>
          <p:nvPr/>
        </p:nvSpPr>
        <p:spPr>
          <a:xfrm>
            <a:off x="9080205" y="66985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FGPA : expliquer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1730-E03A-7148-84BF-1E9E0159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951" y="2755604"/>
            <a:ext cx="5393791" cy="4040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/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(lissage gaussien)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blipFill>
                <a:blip r:embed="rId7"/>
                <a:stretch>
                  <a:fillRect l="-870" t="-3226" r="-435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7C82D-A46B-514A-B621-72742BF34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588" y="2755604"/>
            <a:ext cx="5479154" cy="4040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49" grpId="1"/>
      <p:bldP spid="26" grpId="0"/>
      <p:bldP spid="26" grpId="1"/>
      <p:bldP spid="25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		Kaiser 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Après la production, 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325287"/>
              </a:xfrm>
              <a:prstGeom prst="rect">
                <a:avLst/>
              </a:prstGeom>
              <a:blipFill>
                <a:blip r:embed="rId2"/>
                <a:stretch>
                  <a:fillRect l="-690" t="-1173" b="-14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9" y="148048"/>
            <a:ext cx="5246586" cy="3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06F77-8534-C143-BCE7-61426ACA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C428E55-DBC1-DA46-A044-675A32A8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63" y="388751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3F4E1-EAF3-D24D-A568-226E6E03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042DBF-0316-8C4C-A03D-EF32C2445D67}"/>
              </a:ext>
            </a:extLst>
          </p:cNvPr>
          <p:cNvCxnSpPr>
            <a:cxnSpLocks/>
          </p:cNvCxnSpPr>
          <p:nvPr/>
        </p:nvCxnSpPr>
        <p:spPr>
          <a:xfrm>
            <a:off x="470916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84C497-B50D-7640-95F3-81817AA5FAE9}"/>
              </a:ext>
            </a:extLst>
          </p:cNvPr>
          <p:cNvSpPr txBox="1"/>
          <p:nvPr/>
        </p:nvSpPr>
        <p:spPr>
          <a:xfrm>
            <a:off x="4709160" y="447935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FFB517-020C-F647-A140-BB9704665A6C}"/>
              </a:ext>
            </a:extLst>
          </p:cNvPr>
          <p:cNvCxnSpPr>
            <a:cxnSpLocks/>
          </p:cNvCxnSpPr>
          <p:nvPr/>
        </p:nvCxnSpPr>
        <p:spPr>
          <a:xfrm>
            <a:off x="383286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2EFB17A-B2C0-A34C-BDF1-EF612DDA2912}"/>
              </a:ext>
            </a:extLst>
          </p:cNvPr>
          <p:cNvSpPr txBox="1"/>
          <p:nvPr/>
        </p:nvSpPr>
        <p:spPr>
          <a:xfrm>
            <a:off x="3832860" y="426033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47EDBB-19BA-3C40-9B92-57D8137E4596}"/>
              </a:ext>
            </a:extLst>
          </p:cNvPr>
          <p:cNvCxnSpPr>
            <a:cxnSpLocks/>
          </p:cNvCxnSpPr>
          <p:nvPr/>
        </p:nvCxnSpPr>
        <p:spPr>
          <a:xfrm>
            <a:off x="575310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16920F-4AF9-5542-99C5-D8FDC9A5AC05}"/>
              </a:ext>
            </a:extLst>
          </p:cNvPr>
          <p:cNvSpPr txBox="1"/>
          <p:nvPr/>
        </p:nvSpPr>
        <p:spPr>
          <a:xfrm>
            <a:off x="5794086" y="4479357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pic BAO</a:t>
            </a:r>
          </a:p>
        </p:txBody>
      </p: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E3BD6-9C6A-B548-AB49-E5C8064E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échelle standard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les données </a:t>
                </a:r>
                <a:r>
                  <a:rPr lang="fr-FR" sz="2000" dirty="0" err="1">
                    <a:solidFill>
                      <a:schemeClr val="accent4"/>
                    </a:solidFill>
                  </a:rPr>
                  <a:t>eBOSS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r="-932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D99E0F-346F-B046-AB89-3F9049EEE458}"/>
              </a:ext>
            </a:extLst>
          </p:cNvPr>
          <p:cNvSpPr txBox="1"/>
          <p:nvPr/>
        </p:nvSpPr>
        <p:spPr>
          <a:xfrm>
            <a:off x="4257239" y="5079049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/>
              <a:t>eBOSS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4CFF"/>
                </a:solidFill>
              </a:rPr>
              <a:t>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</a:rPr>
              <a:t>mocks bruts</a:t>
            </a:r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9304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brut et continu					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continu et </a:t>
            </a:r>
            <a:r>
              <a:rPr lang="fr-FR" dirty="0" err="1"/>
              <a:t>continu+hcd</a:t>
            </a:r>
            <a:r>
              <a:rPr lang="fr-FR" dirty="0"/>
              <a:t>			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</a:t>
            </a:r>
            <a:r>
              <a:rPr lang="fr-FR" dirty="0" err="1">
                <a:sym typeface="Wingdings" pitchFamily="2" charset="2"/>
              </a:rPr>
              <a:t>continu+hcd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sym typeface="Wingdings" pitchFamily="2" charset="2"/>
              </a:rPr>
              <a:t>continu+hcd+metal</a:t>
            </a:r>
            <a:r>
              <a:rPr lang="fr-FR" dirty="0">
                <a:sym typeface="Wingdings" pitchFamily="2" charset="2"/>
              </a:rPr>
              <a:t>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42296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4229684" cy="1200329"/>
              </a:xfrm>
              <a:prstGeom prst="rect">
                <a:avLst/>
              </a:prstGeom>
              <a:blipFill>
                <a:blip r:embed="rId5"/>
                <a:stretch>
                  <a:fillRect l="-1497" t="-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		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1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consistantes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242595" cy="4183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242595" cy="4183196"/>
              </a:xfrm>
              <a:prstGeom prst="rect">
                <a:avLst/>
              </a:prstGeom>
              <a:blipFill>
                <a:blip r:embed="rId2"/>
                <a:stretch>
                  <a:fillRect l="-412" t="-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65461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L’analyse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Corriger problème du P</a:t>
                </a:r>
                <a:r>
                  <a:rPr lang="fr-FR" sz="2000" baseline="30000" dirty="0"/>
                  <a:t>1D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891083"/>
              </a:xfrm>
              <a:prstGeom prst="rect">
                <a:avLst/>
              </a:prstGeom>
              <a:blipFill>
                <a:blip r:embed="rId2"/>
                <a:stretch>
                  <a:fillRect l="-786" t="-518" b="-15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0A2698-C3AA-F54E-AEB8-C034A164BEB9}"/>
              </a:ext>
            </a:extLst>
          </p:cNvPr>
          <p:cNvSpPr txBox="1"/>
          <p:nvPr/>
        </p:nvSpPr>
        <p:spPr>
          <a:xfrm>
            <a:off x="10198085" y="284501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spare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16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11" y="5293898"/>
                <a:ext cx="6096000" cy="470257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59" y="2045546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1810589" y="545944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589" y="545944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8476964" y="5411797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9136354" y="107127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2494078" y="473085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3994410" y="476563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2823657" y="5077012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3828744" y="5134970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4858589" y="6058986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589" y="6058986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347215" y="4527074"/>
            <a:ext cx="256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- métaux</a:t>
            </a:r>
          </a:p>
          <a:p>
            <a:r>
              <a:rPr lang="fr-FR" sz="2000" dirty="0"/>
              <a:t>- HCD (High </a:t>
            </a:r>
            <a:r>
              <a:rPr lang="fr-FR" sz="2000" dirty="0" err="1"/>
              <a:t>Column</a:t>
            </a:r>
            <a:r>
              <a:rPr lang="fr-FR" sz="2000" dirty="0"/>
              <a:t> </a:t>
            </a:r>
            <a:r>
              <a:rPr lang="fr-FR" sz="2000" dirty="0" err="1"/>
              <a:t>Density</a:t>
            </a:r>
            <a:r>
              <a:rPr lang="fr-FR" sz="2000" dirty="0"/>
              <a:t> </a:t>
            </a:r>
            <a:r>
              <a:rPr lang="fr-FR" sz="2000" dirty="0" err="1"/>
              <a:t>systems</a:t>
            </a:r>
            <a:r>
              <a:rPr lang="fr-FR" sz="20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31898</TotalTime>
  <Words>4381</Words>
  <Application>Microsoft Macintosh PowerPoint</Application>
  <PresentationFormat>Widescreen</PresentationFormat>
  <Paragraphs>1109</Paragraphs>
  <Slides>82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288</cp:revision>
  <cp:lastPrinted>2020-08-28T09:40:02Z</cp:lastPrinted>
  <dcterms:created xsi:type="dcterms:W3CDTF">2020-08-26T13:11:42Z</dcterms:created>
  <dcterms:modified xsi:type="dcterms:W3CDTF">2020-09-17T17:00:08Z</dcterms:modified>
</cp:coreProperties>
</file>